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Sometimes,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brings a miracle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    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drugstore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happiness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404841"/>
            <a:ext cx="11485848" cy="391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考查名词辨析。句意：有时，爱带来奇迹。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爱；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drugstore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药店；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happiness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幸福。根据上文可知，女孩出于对弟弟的爱，去药店买奇迹给弟弟治病，她的行为感动了一个著名的医生，后来，这个医生免费给她的弟弟做了一个非常成功的手术，所以此处应是指爱带来奇迹。故选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5704" y="1759701"/>
            <a:ext cx="49885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663600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00094"/>
            <a:ext cx="11485848" cy="4833162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64704"/>
            <a:ext cx="11485848" cy="5036763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endParaRPr lang="en-US" altLang="zh-CN" sz="3400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Hearing this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ran to a drugstore with all the money she saved fast. 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了这话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4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她带着攒下的所有的钱飞快地跑到药店</a:t>
            </a:r>
            <a:r>
              <a:rPr lang="zh-CN" altLang="zh-CN" sz="34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340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</a:pPr>
            <a:r>
              <a:rPr lang="en-US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句是主从复合句。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saved 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是定语从句，修饰先行词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，省略了引导定语从句的连接词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hearing this</a:t>
            </a:r>
            <a:r>
              <a:rPr lang="zh-CN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是现在分词作时间状语，其逻辑主语是</a:t>
            </a:r>
            <a:r>
              <a:rPr lang="en-US" altLang="zh-CN" sz="3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zh-CN" altLang="zh-CN" sz="340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34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3125718"/>
            <a:ext cx="1106309" cy="342013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3806292"/>
            <a:ext cx="1129977" cy="34933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633" y="826412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471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8331" y="908720"/>
            <a:ext cx="11589523" cy="1284286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文主要讲述了小女孩救她弟弟的故事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有的时候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爱能带来奇迹。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5879182" y="4050987"/>
            <a:ext cx="596752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福建福州则徐中学期末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460976"/>
            <a:ext cx="2601952" cy="67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925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11550"/>
            <a:ext cx="11485848" cy="168424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five-year-old girl heard her parents talking about her little brother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was badly ill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Her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needs an operation, but we have no money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 a miracle can save him now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Hearing this, she ran to a drugstore with all the money she saved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2347565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sister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father	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brother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/>
          <p:cNvSpPr txBox="1">
            <a:spLocks/>
          </p:cNvSpPr>
          <p:nvPr/>
        </p:nvSpPr>
        <p:spPr bwMode="auto">
          <a:xfrm>
            <a:off x="360854" y="285293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考查名词辨析。句意：她的父亲说：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他需要动手术，但我们没有钱。现在只有奇迹才能救他。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sister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姐妹；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father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父亲；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brother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兄弟。根据下文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 says only a miracle can save him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可知，此处指小女孩的父亲。故选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55463" y="2436030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447952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fast   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late	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happily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4"/>
          <p:cNvSpPr txBox="1">
            <a:spLocks/>
          </p:cNvSpPr>
          <p:nvPr/>
        </p:nvSpPr>
        <p:spPr bwMode="auto">
          <a:xfrm>
            <a:off x="360854" y="496002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考查副词辨析。句意：听了这话，她带着攒下的所有钱飞快地跑到药店。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快速；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late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晚；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 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开心地。根据小女孩去药店买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奇迹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，迫切地想要救弟弟可知，小女孩应是快速地跑到药店。故选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55463" y="4558563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787581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miracle for my little brother, please,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girl said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miracle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my brother Andrew has something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growing inside his head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needs an operation, but we are poor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Dad says only a miracle can save him,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brought all my money here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50034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big       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hot		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bad</a:t>
            </a: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05064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考查形容词辨析。句意：是的，我弟弟安德鲁脑子里长了不好的东西。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不好的。根据下文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needs an operation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可知，安德鲁需要手术，应是脑袋里长了一些不好的东西。故选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1180" y="3598236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813659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miracle for my little brother, please,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girl said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miracle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Yes, my brother Andrew has something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growing inside his head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needs an operation, but we are poor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Dad says only a miracle can save him,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brought all my money here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8585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       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or		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</a:t>
            </a: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05064"/>
            <a:ext cx="11485848" cy="223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考查连词辨析。句意：爸爸说只有奇迹才能救他，所以我把所有的钱都带到了这里。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或者；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但是。根据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Dad says only a miracle can save him ... I have brought all my money here.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可知，此处表示因果关系，前因后果，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2900" y="360260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499157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don’t have a miracle here, child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sorry,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salesman said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Please help me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Please,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was going to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1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10051"/>
            <a:ext cx="11485848" cy="73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32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wonder	 B</a:t>
            </a:r>
            <a:r>
              <a:rPr lang="en-US" altLang="zh-CN" sz="3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cry			C</a:t>
            </a:r>
            <a:r>
              <a:rPr lang="en-US" altLang="zh-CN" sz="3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call</a:t>
            </a: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607316"/>
            <a:ext cx="11485848" cy="2953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什么？请帮帮我。求求你。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她要哭了。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wonder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想知道；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cry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哭；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call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呼唤。根据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Please help me. Please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可知，小女孩祈求对方帮助，感觉很无助，应是要哭了。故选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5704" y="309278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>
                <a:cs typeface="Times New Roman" panose="02020603050405020304" pitchFamily="18" charset="0"/>
              </a:rPr>
              <a:t>B</a:t>
            </a: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406231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tall man heard this and said to the girl,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are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a miracle you want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me see how much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have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$1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enough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me to your house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must tell Andrew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take a miracle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335381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famous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healthy	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lucky</a:t>
            </a: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91551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考查形容词辨析。句意：你很幸运。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著名的；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健康的；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幸运的。根据下文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have a miracle you want.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可知，这个人说他有小女孩需要的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奇迹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，应表示小女孩很幸运。故选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6903" y="242088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55839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money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food	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medicine</a:t>
            </a: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5138338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考查名词辨析。句意：让我看看你有多少钱。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money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金钱；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食物；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medicine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药品。根据下文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$1.11.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可知，此处表示金钱。故选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66903" y="4643905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277274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tall man heard this and said to the girl,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are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have a miracle you want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 me see how much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have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$1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Good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enough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Take me to your house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must tell Andrew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take a miracle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386588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      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		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where</a:t>
            </a: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974030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考查疑问词辨析。句意：</a:t>
            </a:r>
            <a:r>
              <a:rPr lang="zh-CN" altLang="zh-CN" sz="2400" b="1" u="wavy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我必须告诉安德鲁如何接受奇迹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</a:p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tell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告诉某人如何做某事。</a:t>
            </a:r>
            <a:endParaRPr lang="zh-CN" altLang="zh-CN" sz="6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如何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在哪里。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must tell Andrew ... to take a miracle.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并结合选项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，此处表示方式、方法，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符合。故选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9460" y="2484481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  <p:pic>
        <p:nvPicPr>
          <p:cNvPr id="6" name="箭头右.eps" descr="id:2147488653;FounderCES"/>
          <p:cNvPicPr/>
          <p:nvPr/>
        </p:nvPicPr>
        <p:blipFill>
          <a:blip r:embed="rId2"/>
          <a:stretch>
            <a:fillRect/>
          </a:stretch>
        </p:blipFill>
        <p:spPr>
          <a:xfrm flipH="1">
            <a:off x="6095206" y="3685937"/>
            <a:ext cx="422581" cy="277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218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8532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man was Dr Carlton Armstrong, a famous doctor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operation was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Andrew got well soon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   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terrible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3212976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考查形容词辨析。句意：手术很成功，安德鲁很快就好了。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serious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严重的；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terrible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可怕的；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successful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成功的。根据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Andrew got well soon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可知，安德鲁很快就好，应是手术很成功。故选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5704" y="2576462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7543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931</Words>
  <Application>Microsoft Office PowerPoint</Application>
  <PresentationFormat>自定义</PresentationFormat>
  <Paragraphs>53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9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2025-09-13T05:58:08Z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